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7561263" cy="10693400"/>
  <p:notesSz cx="7102475" cy="10234613"/>
  <p:embeddedFontLst>
    <p:embeddedFont>
      <p:font typeface="Gill Sans" panose="020B0604020202020204" charset="0"/>
      <p:regular r:id="rId4"/>
      <p:bold r:id="rId5"/>
    </p:embeddedFont>
    <p:embeddedFont>
      <p:font typeface="Verdana" panose="020B0604030504040204" pitchFamily="34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728" y="-1564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83975" y="767575"/>
            <a:ext cx="4735200" cy="3837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25" y="4861425"/>
            <a:ext cx="5681975" cy="4605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95513" y="768350"/>
            <a:ext cx="2713037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" name="Google Shape;106;p1:notes"/>
          <p:cNvSpPr txBox="1">
            <a:spLocks noGrp="1"/>
          </p:cNvSpPr>
          <p:nvPr>
            <p:ph type="body" idx="1"/>
          </p:nvPr>
        </p:nvSpPr>
        <p:spPr>
          <a:xfrm>
            <a:off x="710225" y="4861425"/>
            <a:ext cx="5682000" cy="46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"/>
          <p:cNvSpPr txBox="1">
            <a:spLocks noGrp="1"/>
          </p:cNvSpPr>
          <p:nvPr>
            <p:ph type="title"/>
          </p:nvPr>
        </p:nvSpPr>
        <p:spPr>
          <a:xfrm>
            <a:off x="1187450" y="428625"/>
            <a:ext cx="6200775" cy="178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body" idx="1"/>
          </p:nvPr>
        </p:nvSpPr>
        <p:spPr>
          <a:xfrm>
            <a:off x="1187450" y="2257425"/>
            <a:ext cx="6200775" cy="7485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marL="457200" lvl="0" indent="-320040" algn="l">
              <a:lnSpc>
                <a:spcPct val="100000"/>
              </a:lnSpc>
              <a:spcBef>
                <a:spcPts val="688"/>
              </a:spcBef>
              <a:spcAft>
                <a:spcPts val="0"/>
              </a:spcAft>
              <a:buSzPts val="1440"/>
              <a:buChar char="⚫"/>
              <a:defRPr/>
            </a:lvl1pPr>
            <a:lvl2pPr marL="914400" lvl="1" indent="-342900" algn="l">
              <a:lnSpc>
                <a:spcPct val="100000"/>
              </a:lnSpc>
              <a:spcBef>
                <a:spcPts val="625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dt" idx="10"/>
          </p:nvPr>
        </p:nvSpPr>
        <p:spPr>
          <a:xfrm>
            <a:off x="2962275" y="9831388"/>
            <a:ext cx="1763713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ftr" idx="11"/>
          </p:nvPr>
        </p:nvSpPr>
        <p:spPr>
          <a:xfrm>
            <a:off x="4725988" y="9831388"/>
            <a:ext cx="239395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sldNum" idx="12"/>
          </p:nvPr>
        </p:nvSpPr>
        <p:spPr>
          <a:xfrm>
            <a:off x="7121525" y="9831388"/>
            <a:ext cx="377825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1"/>
          <p:cNvSpPr txBox="1">
            <a:spLocks noGrp="1"/>
          </p:cNvSpPr>
          <p:nvPr>
            <p:ph type="title"/>
          </p:nvPr>
        </p:nvSpPr>
        <p:spPr>
          <a:xfrm>
            <a:off x="1187450" y="428625"/>
            <a:ext cx="6200775" cy="178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1"/>
          <p:cNvSpPr txBox="1">
            <a:spLocks noGrp="1"/>
          </p:cNvSpPr>
          <p:nvPr>
            <p:ph type="body" idx="1"/>
          </p:nvPr>
        </p:nvSpPr>
        <p:spPr>
          <a:xfrm rot="5400000">
            <a:off x="545306" y="2899569"/>
            <a:ext cx="7485063" cy="620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marL="457200" lvl="0" indent="-320040" algn="l">
              <a:lnSpc>
                <a:spcPct val="100000"/>
              </a:lnSpc>
              <a:spcBef>
                <a:spcPts val="688"/>
              </a:spcBef>
              <a:spcAft>
                <a:spcPts val="0"/>
              </a:spcAft>
              <a:buSzPts val="1440"/>
              <a:buChar char="⚫"/>
              <a:defRPr/>
            </a:lvl1pPr>
            <a:lvl2pPr marL="914400" lvl="1" indent="-342900" algn="l">
              <a:lnSpc>
                <a:spcPct val="100000"/>
              </a:lnSpc>
              <a:spcBef>
                <a:spcPts val="625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dt" idx="10"/>
          </p:nvPr>
        </p:nvSpPr>
        <p:spPr>
          <a:xfrm>
            <a:off x="2962275" y="9831388"/>
            <a:ext cx="1763713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1"/>
          <p:cNvSpPr txBox="1">
            <a:spLocks noGrp="1"/>
          </p:cNvSpPr>
          <p:nvPr>
            <p:ph type="ftr" idx="11"/>
          </p:nvPr>
        </p:nvSpPr>
        <p:spPr>
          <a:xfrm>
            <a:off x="4725988" y="9831388"/>
            <a:ext cx="239395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1"/>
          <p:cNvSpPr txBox="1">
            <a:spLocks noGrp="1"/>
          </p:cNvSpPr>
          <p:nvPr>
            <p:ph type="sldNum" idx="12"/>
          </p:nvPr>
        </p:nvSpPr>
        <p:spPr>
          <a:xfrm>
            <a:off x="7121525" y="9831388"/>
            <a:ext cx="377825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2"/>
          <p:cNvSpPr txBox="1">
            <a:spLocks noGrp="1"/>
          </p:cNvSpPr>
          <p:nvPr>
            <p:ph type="title"/>
          </p:nvPr>
        </p:nvSpPr>
        <p:spPr>
          <a:xfrm rot="5400000">
            <a:off x="1928283" y="3581403"/>
            <a:ext cx="7802033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2"/>
          <p:cNvSpPr txBox="1">
            <a:spLocks noGrp="1"/>
          </p:cNvSpPr>
          <p:nvPr>
            <p:ph type="body" idx="1"/>
          </p:nvPr>
        </p:nvSpPr>
        <p:spPr>
          <a:xfrm rot="5400000">
            <a:off x="-957792" y="2181230"/>
            <a:ext cx="7802033" cy="4171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marL="457200" lvl="0" indent="-320040" algn="l">
              <a:lnSpc>
                <a:spcPct val="100000"/>
              </a:lnSpc>
              <a:spcBef>
                <a:spcPts val="688"/>
              </a:spcBef>
              <a:spcAft>
                <a:spcPts val="0"/>
              </a:spcAft>
              <a:buSzPts val="1440"/>
              <a:buChar char="⚫"/>
              <a:defRPr/>
            </a:lvl1pPr>
            <a:lvl2pPr marL="914400" lvl="1" indent="-342900" algn="l">
              <a:lnSpc>
                <a:spcPct val="100000"/>
              </a:lnSpc>
              <a:spcBef>
                <a:spcPts val="625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01" name="Google Shape;101;p12"/>
          <p:cNvSpPr txBox="1">
            <a:spLocks noGrp="1"/>
          </p:cNvSpPr>
          <p:nvPr>
            <p:ph type="dt" idx="10"/>
          </p:nvPr>
        </p:nvSpPr>
        <p:spPr>
          <a:xfrm>
            <a:off x="2962275" y="9831388"/>
            <a:ext cx="1763713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2"/>
          <p:cNvSpPr txBox="1">
            <a:spLocks noGrp="1"/>
          </p:cNvSpPr>
          <p:nvPr>
            <p:ph type="ftr" idx="11"/>
          </p:nvPr>
        </p:nvSpPr>
        <p:spPr>
          <a:xfrm>
            <a:off x="4725988" y="9831388"/>
            <a:ext cx="239395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2"/>
          <p:cNvSpPr txBox="1">
            <a:spLocks noGrp="1"/>
          </p:cNvSpPr>
          <p:nvPr>
            <p:ph type="sldNum" idx="12"/>
          </p:nvPr>
        </p:nvSpPr>
        <p:spPr>
          <a:xfrm>
            <a:off x="7121525" y="9831388"/>
            <a:ext cx="377825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oogle Shape;25;p3"/>
          <p:cNvGrpSpPr/>
          <p:nvPr/>
        </p:nvGrpSpPr>
        <p:grpSpPr>
          <a:xfrm>
            <a:off x="760413" y="2203450"/>
            <a:ext cx="180975" cy="334963"/>
            <a:chOff x="434" y="1187"/>
            <a:chExt cx="104" cy="180"/>
          </a:xfrm>
        </p:grpSpPr>
        <p:pic>
          <p:nvPicPr>
            <p:cNvPr id="26" name="Google Shape;26;p3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434" y="1187"/>
              <a:ext cx="104" cy="18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7" name="Google Shape;27;p3"/>
            <p:cNvSpPr txBox="1"/>
            <p:nvPr/>
          </p:nvSpPr>
          <p:spPr>
            <a:xfrm>
              <a:off x="450" y="1213"/>
              <a:ext cx="68" cy="1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4300" tIns="52150" rIns="104300" bIns="5215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00"/>
                <a:buFont typeface="Arial"/>
                <a:buNone/>
              </a:pPr>
              <a:endParaRPr sz="21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sp>
        <p:nvSpPr>
          <p:cNvPr id="28" name="Google Shape;28;p3"/>
          <p:cNvSpPr/>
          <p:nvPr/>
        </p:nvSpPr>
        <p:spPr>
          <a:xfrm>
            <a:off x="957263" y="2097088"/>
            <a:ext cx="52387" cy="98425"/>
          </a:xfrm>
          <a:prstGeom prst="ellipse">
            <a:avLst/>
          </a:prstGeom>
          <a:noFill/>
          <a:ln w="12700" cap="rnd" cmpd="sng">
            <a:solidFill>
              <a:srgbClr val="307F93">
                <a:alpha val="59215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4300" tIns="52150" rIns="104300" bIns="52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endParaRPr sz="21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9" name="Google Shape;29;p3"/>
          <p:cNvSpPr txBox="1"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0" rIns="104300" bIns="5215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688"/>
              </a:spcBef>
              <a:spcAft>
                <a:spcPts val="0"/>
              </a:spcAft>
              <a:buSzPts val="2080"/>
              <a:buNone/>
              <a:defRPr sz="2600">
                <a:solidFill>
                  <a:srgbClr val="341108"/>
                </a:solidFill>
              </a:defRPr>
            </a:lvl1pPr>
            <a:lvl2pPr lvl="1" algn="ctr">
              <a:lnSpc>
                <a:spcPct val="100000"/>
              </a:lnSpc>
              <a:spcBef>
                <a:spcPts val="625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dt" idx="10"/>
          </p:nvPr>
        </p:nvSpPr>
        <p:spPr>
          <a:xfrm>
            <a:off x="2962275" y="9831388"/>
            <a:ext cx="1763713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ftr" idx="11"/>
          </p:nvPr>
        </p:nvSpPr>
        <p:spPr>
          <a:xfrm>
            <a:off x="4725988" y="9831388"/>
            <a:ext cx="239395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"/>
          <p:cNvSpPr txBox="1">
            <a:spLocks noGrp="1"/>
          </p:cNvSpPr>
          <p:nvPr>
            <p:ph type="sldNum" idx="12"/>
          </p:nvPr>
        </p:nvSpPr>
        <p:spPr>
          <a:xfrm>
            <a:off x="7121525" y="9831388"/>
            <a:ext cx="377825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ntestazione sezione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"/>
          <p:cNvSpPr/>
          <p:nvPr/>
        </p:nvSpPr>
        <p:spPr>
          <a:xfrm>
            <a:off x="1889125" y="0"/>
            <a:ext cx="5670550" cy="10693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04300" tIns="52150" rIns="104300" bIns="52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endParaRPr sz="2100" b="0" i="0" u="none" strike="noStrike" cap="none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36" name="Google Shape;36;p4"/>
          <p:cNvSpPr/>
          <p:nvPr/>
        </p:nvSpPr>
        <p:spPr>
          <a:xfrm>
            <a:off x="1890713" y="0"/>
            <a:ext cx="61912" cy="106934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dist="38000" dir="10800000" algn="tl" rotWithShape="0">
              <a:srgbClr val="706B5F">
                <a:alpha val="24313"/>
              </a:srgbClr>
            </a:outerShdw>
          </a:effectLst>
        </p:spPr>
        <p:txBody>
          <a:bodyPr spcFirstLastPara="1" wrap="square" lIns="104300" tIns="52150" rIns="104300" bIns="52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endParaRPr sz="2100" b="0" i="0" u="none" strike="noStrike" cap="none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pSp>
        <p:nvGrpSpPr>
          <p:cNvPr id="37" name="Google Shape;37;p4"/>
          <p:cNvGrpSpPr/>
          <p:nvPr/>
        </p:nvGrpSpPr>
        <p:grpSpPr>
          <a:xfrm>
            <a:off x="1793875" y="4391025"/>
            <a:ext cx="182563" cy="334963"/>
            <a:chOff x="1025" y="2365"/>
            <a:chExt cx="104" cy="181"/>
          </a:xfrm>
        </p:grpSpPr>
        <p:pic>
          <p:nvPicPr>
            <p:cNvPr id="38" name="Google Shape;38;p4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1025" y="2365"/>
              <a:ext cx="104" cy="18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9" name="Google Shape;39;p4"/>
            <p:cNvSpPr txBox="1"/>
            <p:nvPr/>
          </p:nvSpPr>
          <p:spPr>
            <a:xfrm>
              <a:off x="1041" y="2390"/>
              <a:ext cx="70" cy="1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4300" tIns="52150" rIns="104300" bIns="5215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00"/>
                <a:buFont typeface="Arial"/>
                <a:buNone/>
              </a:pPr>
              <a:endParaRPr sz="2100" b="0" i="0" u="none" strike="noStrike" cap="non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sp>
        <p:nvSpPr>
          <p:cNvPr id="40" name="Google Shape;40;p4"/>
          <p:cNvSpPr/>
          <p:nvPr/>
        </p:nvSpPr>
        <p:spPr>
          <a:xfrm>
            <a:off x="1992313" y="4281488"/>
            <a:ext cx="52387" cy="100012"/>
          </a:xfrm>
          <a:prstGeom prst="ellipse">
            <a:avLst/>
          </a:prstGeom>
          <a:noFill/>
          <a:ln w="12700" cap="rnd" cmpd="sng">
            <a:solidFill>
              <a:srgbClr val="307F93">
                <a:alpha val="59215"/>
              </a:srgb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4300" tIns="52150" rIns="104300" bIns="52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endParaRPr sz="2100" b="0" i="0" u="none" strike="noStrike" cap="non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1" name="Google Shape;41;p4"/>
          <p:cNvSpPr txBox="1"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lv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4000"/>
              <a:buFont typeface="Gill Sans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4"/>
          <p:cNvSpPr txBox="1"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marL="45720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34110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25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43" name="Google Shape;43;p4"/>
          <p:cNvSpPr txBox="1">
            <a:spLocks noGrp="1"/>
          </p:cNvSpPr>
          <p:nvPr>
            <p:ph type="dt" idx="10"/>
          </p:nvPr>
        </p:nvSpPr>
        <p:spPr>
          <a:xfrm>
            <a:off x="2962275" y="9831388"/>
            <a:ext cx="1763713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4"/>
          <p:cNvSpPr txBox="1">
            <a:spLocks noGrp="1"/>
          </p:cNvSpPr>
          <p:nvPr>
            <p:ph type="ftr" idx="11"/>
          </p:nvPr>
        </p:nvSpPr>
        <p:spPr>
          <a:xfrm>
            <a:off x="4725988" y="9831388"/>
            <a:ext cx="239395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4"/>
          <p:cNvSpPr txBox="1">
            <a:spLocks noGrp="1"/>
          </p:cNvSpPr>
          <p:nvPr>
            <p:ph type="sldNum" idx="12"/>
          </p:nvPr>
        </p:nvSpPr>
        <p:spPr>
          <a:xfrm>
            <a:off x="7121525" y="9831388"/>
            <a:ext cx="377825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5"/>
          <p:cNvSpPr txBox="1"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5"/>
          <p:cNvSpPr txBox="1">
            <a:spLocks noGrp="1"/>
          </p:cNvSpPr>
          <p:nvPr>
            <p:ph type="body" idx="1"/>
          </p:nvPr>
        </p:nvSpPr>
        <p:spPr>
          <a:xfrm>
            <a:off x="1076706" y="2032000"/>
            <a:ext cx="2743200" cy="6217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marL="457200" lvl="0" indent="-370840" algn="l">
              <a:lnSpc>
                <a:spcPct val="100000"/>
              </a:lnSpc>
              <a:spcBef>
                <a:spcPts val="688"/>
              </a:spcBef>
              <a:spcAft>
                <a:spcPts val="0"/>
              </a:spcAft>
              <a:buSzPts val="2240"/>
              <a:buChar char="⚫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625"/>
              </a:spcBef>
              <a:spcAft>
                <a:spcPts val="0"/>
              </a:spcAft>
              <a:buSzPts val="2400"/>
              <a:buChar char="◦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49" name="Google Shape;49;p5"/>
          <p:cNvSpPr txBox="1">
            <a:spLocks noGrp="1"/>
          </p:cNvSpPr>
          <p:nvPr>
            <p:ph type="body" idx="2"/>
          </p:nvPr>
        </p:nvSpPr>
        <p:spPr>
          <a:xfrm>
            <a:off x="3957066" y="2032000"/>
            <a:ext cx="2743200" cy="6217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marL="457200" lvl="0" indent="-370840" algn="l">
              <a:lnSpc>
                <a:spcPct val="100000"/>
              </a:lnSpc>
              <a:spcBef>
                <a:spcPts val="688"/>
              </a:spcBef>
              <a:spcAft>
                <a:spcPts val="0"/>
              </a:spcAft>
              <a:buSzPts val="2240"/>
              <a:buChar char="⚫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625"/>
              </a:spcBef>
              <a:spcAft>
                <a:spcPts val="0"/>
              </a:spcAft>
              <a:buSzPts val="2400"/>
              <a:buChar char="◦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0" name="Google Shape;50;p5"/>
          <p:cNvSpPr txBox="1">
            <a:spLocks noGrp="1"/>
          </p:cNvSpPr>
          <p:nvPr>
            <p:ph type="dt" idx="10"/>
          </p:nvPr>
        </p:nvSpPr>
        <p:spPr>
          <a:xfrm>
            <a:off x="2962275" y="9831388"/>
            <a:ext cx="1763713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5"/>
          <p:cNvSpPr txBox="1">
            <a:spLocks noGrp="1"/>
          </p:cNvSpPr>
          <p:nvPr>
            <p:ph type="ftr" idx="11"/>
          </p:nvPr>
        </p:nvSpPr>
        <p:spPr>
          <a:xfrm>
            <a:off x="4725988" y="9831388"/>
            <a:ext cx="239395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5"/>
          <p:cNvSpPr txBox="1">
            <a:spLocks noGrp="1"/>
          </p:cNvSpPr>
          <p:nvPr>
            <p:ph type="sldNum" idx="12"/>
          </p:nvPr>
        </p:nvSpPr>
        <p:spPr>
          <a:xfrm>
            <a:off x="7121525" y="9831388"/>
            <a:ext cx="377825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fronto" type="twoTxTwoObj">
  <p:cSld name="TWO_OBJECTS_WITH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6"/>
          <p:cNvSpPr txBox="1"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5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prstGeom prst="rect">
            <a:avLst/>
          </a:prstGeom>
          <a:solidFill>
            <a:schemeClr val="lt1"/>
          </a:solidFill>
          <a:ln w="107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04300" tIns="52150" rIns="104300" bIns="5215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SzPts val="1520"/>
              <a:buNone/>
              <a:defRPr sz="1900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25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6" name="Google Shape;56;p6"/>
          <p:cNvSpPr txBox="1">
            <a:spLocks noGrp="1"/>
          </p:cNvSpPr>
          <p:nvPr>
            <p:ph type="body" idx="2"/>
          </p:nvPr>
        </p:nvSpPr>
        <p:spPr>
          <a:xfrm>
            <a:off x="3497580" y="437704"/>
            <a:ext cx="3017520" cy="853440"/>
          </a:xfrm>
          <a:prstGeom prst="rect">
            <a:avLst/>
          </a:prstGeom>
          <a:solidFill>
            <a:schemeClr val="lt1"/>
          </a:solidFill>
          <a:ln w="107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04300" tIns="52150" rIns="104300" bIns="5215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SzPts val="1520"/>
              <a:buNone/>
              <a:defRPr sz="1900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25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7" name="Google Shape;57;p6"/>
          <p:cNvSpPr txBox="1">
            <a:spLocks noGrp="1"/>
          </p:cNvSpPr>
          <p:nvPr>
            <p:ph type="body" idx="3"/>
          </p:nvPr>
        </p:nvSpPr>
        <p:spPr>
          <a:xfrm>
            <a:off x="342900" y="1292448"/>
            <a:ext cx="3017520" cy="5486400"/>
          </a:xfrm>
          <a:prstGeom prst="rect">
            <a:avLst/>
          </a:prstGeom>
          <a:noFill/>
          <a:ln w="107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marL="457200" lvl="0" indent="-35052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920"/>
              <a:buChar char="⚫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000"/>
              <a:buChar char="◦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8" name="Google Shape;58;p6"/>
          <p:cNvSpPr txBox="1">
            <a:spLocks noGrp="1"/>
          </p:cNvSpPr>
          <p:nvPr>
            <p:ph type="body" idx="4"/>
          </p:nvPr>
        </p:nvSpPr>
        <p:spPr>
          <a:xfrm>
            <a:off x="3497580" y="1292448"/>
            <a:ext cx="3017520" cy="5486400"/>
          </a:xfrm>
          <a:prstGeom prst="rect">
            <a:avLst/>
          </a:prstGeom>
          <a:noFill/>
          <a:ln w="10775" cap="flat" cmpd="sng">
            <a:solidFill>
              <a:schemeClr val="lt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marL="457200" lvl="0" indent="-35052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920"/>
              <a:buChar char="⚫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2000"/>
              <a:buChar char="◦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600"/>
              <a:buChar char="●"/>
              <a:defRPr sz="16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59" name="Google Shape;59;p6"/>
          <p:cNvSpPr txBox="1">
            <a:spLocks noGrp="1"/>
          </p:cNvSpPr>
          <p:nvPr>
            <p:ph type="dt" idx="10"/>
          </p:nvPr>
        </p:nvSpPr>
        <p:spPr>
          <a:xfrm>
            <a:off x="2962275" y="9831388"/>
            <a:ext cx="1763713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6"/>
          <p:cNvSpPr txBox="1">
            <a:spLocks noGrp="1"/>
          </p:cNvSpPr>
          <p:nvPr>
            <p:ph type="ftr" idx="11"/>
          </p:nvPr>
        </p:nvSpPr>
        <p:spPr>
          <a:xfrm>
            <a:off x="4725988" y="9831388"/>
            <a:ext cx="239395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sldNum" idx="12"/>
          </p:nvPr>
        </p:nvSpPr>
        <p:spPr>
          <a:xfrm>
            <a:off x="7121525" y="9831388"/>
            <a:ext cx="377825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7"/>
          <p:cNvSpPr txBox="1"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7"/>
          <p:cNvSpPr txBox="1">
            <a:spLocks noGrp="1"/>
          </p:cNvSpPr>
          <p:nvPr>
            <p:ph type="dt" idx="10"/>
          </p:nvPr>
        </p:nvSpPr>
        <p:spPr>
          <a:xfrm>
            <a:off x="2962275" y="9831388"/>
            <a:ext cx="1763713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7"/>
          <p:cNvSpPr txBox="1">
            <a:spLocks noGrp="1"/>
          </p:cNvSpPr>
          <p:nvPr>
            <p:ph type="ftr" idx="11"/>
          </p:nvPr>
        </p:nvSpPr>
        <p:spPr>
          <a:xfrm>
            <a:off x="4725988" y="9831388"/>
            <a:ext cx="239395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7"/>
          <p:cNvSpPr txBox="1">
            <a:spLocks noGrp="1"/>
          </p:cNvSpPr>
          <p:nvPr>
            <p:ph type="sldNum" idx="12"/>
          </p:nvPr>
        </p:nvSpPr>
        <p:spPr>
          <a:xfrm>
            <a:off x="7121525" y="9831388"/>
            <a:ext cx="377825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Vuota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8"/>
          <p:cNvSpPr/>
          <p:nvPr/>
        </p:nvSpPr>
        <p:spPr>
          <a:xfrm>
            <a:off x="839788" y="0"/>
            <a:ext cx="6721475" cy="10693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04300" tIns="52150" rIns="104300" bIns="52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endParaRPr sz="2100" b="0" i="0" u="none" strike="noStrike" cap="none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9" name="Google Shape;69;p8"/>
          <p:cNvSpPr/>
          <p:nvPr/>
        </p:nvSpPr>
        <p:spPr>
          <a:xfrm>
            <a:off x="839788" y="0"/>
            <a:ext cx="60325" cy="106934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dist="38000" dir="10800000" algn="tl" rotWithShape="0">
              <a:srgbClr val="706B5F">
                <a:alpha val="24313"/>
              </a:srgbClr>
            </a:outerShdw>
          </a:effectLst>
        </p:spPr>
        <p:txBody>
          <a:bodyPr spcFirstLastPara="1" wrap="square" lIns="104300" tIns="52150" rIns="104300" bIns="52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endParaRPr sz="2100" b="0" i="0" u="none" strike="noStrike" cap="none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70" name="Google Shape;70;p8"/>
          <p:cNvSpPr txBox="1">
            <a:spLocks noGrp="1"/>
          </p:cNvSpPr>
          <p:nvPr>
            <p:ph type="dt" idx="10"/>
          </p:nvPr>
        </p:nvSpPr>
        <p:spPr>
          <a:xfrm>
            <a:off x="2962275" y="9831388"/>
            <a:ext cx="1763713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8"/>
          <p:cNvSpPr txBox="1">
            <a:spLocks noGrp="1"/>
          </p:cNvSpPr>
          <p:nvPr>
            <p:ph type="ftr" idx="11"/>
          </p:nvPr>
        </p:nvSpPr>
        <p:spPr>
          <a:xfrm>
            <a:off x="4725988" y="9831388"/>
            <a:ext cx="239395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8"/>
          <p:cNvSpPr txBox="1">
            <a:spLocks noGrp="1"/>
          </p:cNvSpPr>
          <p:nvPr>
            <p:ph type="sldNum" idx="12"/>
          </p:nvPr>
        </p:nvSpPr>
        <p:spPr>
          <a:xfrm>
            <a:off x="7121525" y="9831388"/>
            <a:ext cx="377825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uto con didascalia" type="objTx">
  <p:cSld name="OBJECT_WITH_CAPTIO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9"/>
          <p:cNvSpPr txBox="1"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lvl="0" algn="l">
              <a:lnSpc>
                <a:spcPct val="90909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2200"/>
              <a:buFont typeface="Gill Sans"/>
              <a:buNone/>
              <a:defRPr sz="22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body" idx="1"/>
          </p:nvPr>
        </p:nvSpPr>
        <p:spPr>
          <a:xfrm>
            <a:off x="342900" y="1875952"/>
            <a:ext cx="2857500" cy="931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2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625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body" idx="2"/>
          </p:nvPr>
        </p:nvSpPr>
        <p:spPr>
          <a:xfrm>
            <a:off x="342900" y="2844801"/>
            <a:ext cx="6115050" cy="5323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marL="457200" lvl="0" indent="-391160" algn="l">
              <a:lnSpc>
                <a:spcPct val="100000"/>
              </a:lnSpc>
              <a:spcBef>
                <a:spcPts val="688"/>
              </a:spcBef>
              <a:spcAft>
                <a:spcPts val="0"/>
              </a:spcAft>
              <a:buSzPts val="2560"/>
              <a:buChar char="⚫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625"/>
              </a:spcBef>
              <a:spcAft>
                <a:spcPts val="0"/>
              </a:spcAft>
              <a:buSzPts val="2800"/>
              <a:buChar char="◦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●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●"/>
              <a:defRPr sz="20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77" name="Google Shape;77;p9"/>
          <p:cNvSpPr txBox="1">
            <a:spLocks noGrp="1"/>
          </p:cNvSpPr>
          <p:nvPr>
            <p:ph type="dt" idx="10"/>
          </p:nvPr>
        </p:nvSpPr>
        <p:spPr>
          <a:xfrm>
            <a:off x="2962275" y="9831388"/>
            <a:ext cx="1763713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9"/>
          <p:cNvSpPr txBox="1">
            <a:spLocks noGrp="1"/>
          </p:cNvSpPr>
          <p:nvPr>
            <p:ph type="ftr" idx="11"/>
          </p:nvPr>
        </p:nvSpPr>
        <p:spPr>
          <a:xfrm>
            <a:off x="4725988" y="9831388"/>
            <a:ext cx="239395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9"/>
          <p:cNvSpPr txBox="1">
            <a:spLocks noGrp="1"/>
          </p:cNvSpPr>
          <p:nvPr>
            <p:ph type="sldNum" idx="12"/>
          </p:nvPr>
        </p:nvSpPr>
        <p:spPr>
          <a:xfrm>
            <a:off x="7121525" y="9831388"/>
            <a:ext cx="377825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mmagine con didascalia" type="picTx">
  <p:cSld name="PICTURE_WITH_CAPTION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oogle Shape;81;p10"/>
          <p:cNvGrpSpPr/>
          <p:nvPr/>
        </p:nvGrpSpPr>
        <p:grpSpPr>
          <a:xfrm>
            <a:off x="511175" y="1554163"/>
            <a:ext cx="4025900" cy="7392987"/>
            <a:chOff x="292" y="837"/>
            <a:chExt cx="2300" cy="3982"/>
          </a:xfrm>
        </p:grpSpPr>
        <p:pic>
          <p:nvPicPr>
            <p:cNvPr id="82" name="Google Shape;82;p10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292" y="837"/>
              <a:ext cx="2300" cy="398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3" name="Google Shape;83;p10"/>
            <p:cNvSpPr txBox="1"/>
            <p:nvPr/>
          </p:nvSpPr>
          <p:spPr>
            <a:xfrm>
              <a:off x="360" y="896"/>
              <a:ext cx="2160" cy="38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4300" tIns="312900" rIns="104300" bIns="52150" anchor="t" anchorCtr="0">
              <a:noAutofit/>
            </a:bodyPr>
            <a:lstStyle/>
            <a:p>
              <a:pPr marL="0" marR="0" lvl="0" indent="0" algn="l" rtl="0">
                <a:lnSpc>
                  <a:spcPct val="92567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1"/>
                </a:buClr>
                <a:buSzPts val="2960"/>
                <a:buFont typeface="Noto Sans Symbols"/>
                <a:buNone/>
              </a:pPr>
              <a:endPara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sp>
        <p:nvSpPr>
          <p:cNvPr id="84" name="Google Shape;84;p10"/>
          <p:cNvSpPr/>
          <p:nvPr/>
        </p:nvSpPr>
        <p:spPr>
          <a:xfrm rot="-2131329">
            <a:off x="327025" y="1489075"/>
            <a:ext cx="566738" cy="317500"/>
          </a:xfrm>
          <a:prstGeom prst="flowChartProcess">
            <a:avLst/>
          </a:prstGeom>
          <a:solidFill>
            <a:srgbClr val="FBFBFB">
              <a:alpha val="44313"/>
            </a:srgbClr>
          </a:solidFill>
          <a:ln w="9525" cap="rnd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25400" dir="3299947" sx="96001" sy="96001" algn="tl" rotWithShape="0">
              <a:srgbClr val="EBDAB1">
                <a:alpha val="39215"/>
              </a:srgbClr>
            </a:outerShdw>
          </a:effectLst>
        </p:spPr>
        <p:txBody>
          <a:bodyPr spcFirstLastPara="1" wrap="square" lIns="104300" tIns="52150" rIns="104300" bIns="52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endParaRPr sz="2100" b="0" i="0" u="none" strike="noStrike" cap="none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85" name="Google Shape;85;p10"/>
          <p:cNvSpPr/>
          <p:nvPr/>
        </p:nvSpPr>
        <p:spPr>
          <a:xfrm rot="2103354" flipH="1">
            <a:off x="4137025" y="1460500"/>
            <a:ext cx="538163" cy="317500"/>
          </a:xfrm>
          <a:prstGeom prst="flowChartProcess">
            <a:avLst/>
          </a:prstGeom>
          <a:solidFill>
            <a:srgbClr val="FBFBFB">
              <a:alpha val="44313"/>
            </a:srgbClr>
          </a:solidFill>
          <a:ln w="9525" cap="rnd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dist="25400" dir="3299947" sx="96001" sy="96001" algn="tl" rotWithShape="0">
              <a:schemeClr val="lt2">
                <a:alpha val="20000"/>
              </a:schemeClr>
            </a:outerShdw>
          </a:effectLst>
        </p:spPr>
        <p:txBody>
          <a:bodyPr spcFirstLastPara="1" wrap="square" lIns="104300" tIns="52150" rIns="104300" bIns="52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endParaRPr sz="2100" b="0" i="0" u="none" strike="noStrike" cap="none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86" name="Google Shape;86;p10"/>
          <p:cNvSpPr txBox="1"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ts val="2100"/>
              <a:buFont typeface="Gill Sans"/>
              <a:buNone/>
              <a:defRPr sz="21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0"/>
          <p:cNvSpPr>
            <a:spLocks noGrp="1"/>
          </p:cNvSpPr>
          <p:nvPr>
            <p:ph type="pic" idx="2"/>
          </p:nvPr>
        </p:nvSpPr>
        <p:spPr>
          <a:xfrm>
            <a:off x="628650" y="1524005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2743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688"/>
              </a:spcBef>
              <a:spcAft>
                <a:spcPts val="0"/>
              </a:spcAft>
              <a:buClr>
                <a:schemeClr val="accent1"/>
              </a:buClr>
              <a:buSzPts val="256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625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Verdana"/>
              <a:buChar char="◦"/>
              <a:defRPr sz="3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accent2"/>
              </a:buClr>
              <a:buSzPts val="2700"/>
              <a:buFont typeface="Noto Sans Symbols"/>
              <a:buChar char="●"/>
              <a:defRPr sz="2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rgbClr val="C32D2E"/>
              </a:buClr>
              <a:buSzPts val="2300"/>
              <a:buFont typeface="Noto Sans Symbols"/>
              <a:buChar char="●"/>
              <a:defRPr sz="2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rgbClr val="84AA33"/>
              </a:buClr>
              <a:buSzPts val="2300"/>
              <a:buFont typeface="Noto Sans Symbols"/>
              <a:buChar char="●"/>
              <a:defRPr sz="2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88" name="Google Shape;88;p10"/>
          <p:cNvSpPr txBox="1">
            <a:spLocks noGrp="1"/>
          </p:cNvSpPr>
          <p:nvPr>
            <p:ph type="body" idx="1"/>
          </p:nvPr>
        </p:nvSpPr>
        <p:spPr>
          <a:xfrm>
            <a:off x="628650" y="6400800"/>
            <a:ext cx="3314700" cy="10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ctr" anchorCtr="0">
            <a:noAutofit/>
          </a:bodyPr>
          <a:lstStyle>
            <a:lvl1pPr marL="457200" lvl="0" indent="-22860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777777"/>
                </a:solidFill>
              </a:defRPr>
            </a:lvl1pPr>
            <a:lvl2pPr marL="914400" lvl="1" indent="-304800" algn="l">
              <a:lnSpc>
                <a:spcPct val="100000"/>
              </a:lnSpc>
              <a:spcBef>
                <a:spcPts val="625"/>
              </a:spcBef>
              <a:spcAft>
                <a:spcPts val="0"/>
              </a:spcAft>
              <a:buSzPts val="1200"/>
              <a:buChar char="◦"/>
              <a:defRPr sz="1200"/>
            </a:lvl2pPr>
            <a:lvl3pPr marL="1371600" lvl="2" indent="-2921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000"/>
              <a:buChar char="●"/>
              <a:defRPr sz="1000"/>
            </a:lvl3pPr>
            <a:lvl4pPr marL="1828800" lvl="3" indent="-28575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Char char="●"/>
              <a:defRPr sz="900"/>
            </a:lvl4pPr>
            <a:lvl5pPr marL="2286000" lvl="4" indent="-28575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Char char="●"/>
              <a:defRPr sz="9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89" name="Google Shape;89;p10"/>
          <p:cNvSpPr txBox="1">
            <a:spLocks noGrp="1"/>
          </p:cNvSpPr>
          <p:nvPr>
            <p:ph type="dt" idx="10"/>
          </p:nvPr>
        </p:nvSpPr>
        <p:spPr>
          <a:xfrm>
            <a:off x="2962275" y="9831388"/>
            <a:ext cx="1763713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0"/>
          <p:cNvSpPr txBox="1">
            <a:spLocks noGrp="1"/>
          </p:cNvSpPr>
          <p:nvPr>
            <p:ph type="ftr" idx="11"/>
          </p:nvPr>
        </p:nvSpPr>
        <p:spPr>
          <a:xfrm>
            <a:off x="4725988" y="9831388"/>
            <a:ext cx="239395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0"/>
          <p:cNvSpPr txBox="1">
            <a:spLocks noGrp="1"/>
          </p:cNvSpPr>
          <p:nvPr>
            <p:ph type="sldNum" idx="12"/>
          </p:nvPr>
        </p:nvSpPr>
        <p:spPr>
          <a:xfrm>
            <a:off x="7121525" y="9831388"/>
            <a:ext cx="377825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-673100" y="-1271588"/>
            <a:ext cx="1354138" cy="2554288"/>
          </a:xfrm>
          <a:prstGeom prst="pie">
            <a:avLst>
              <a:gd name="adj1" fmla="val 0"/>
              <a:gd name="adj2" fmla="val 5402120"/>
            </a:avLst>
          </a:prstGeom>
          <a:solidFill>
            <a:srgbClr val="FEF9F3">
              <a:alpha val="32549"/>
            </a:srgbClr>
          </a:solidFill>
          <a:ln w="9525" cap="rnd" cmpd="sng">
            <a:solidFill>
              <a:srgbClr val="D1C19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139700" y="33338"/>
            <a:ext cx="1408113" cy="2652712"/>
          </a:xfrm>
          <a:prstGeom prst="ellipse">
            <a:avLst/>
          </a:prstGeom>
          <a:noFill/>
          <a:ln w="27300" cap="rnd" cmpd="sng">
            <a:solidFill>
              <a:srgbClr val="FFF6DB"/>
            </a:solidFill>
            <a:prstDash val="solid"/>
            <a:round/>
            <a:headEnd type="none" w="sm" len="sm"/>
            <a:tailEnd type="none" w="sm" len="sm"/>
          </a:ln>
          <a:effectLst>
            <a:outerShdw dist="25400" dir="5400000" algn="tl" rotWithShape="0">
              <a:srgbClr val="AFA58D">
                <a:alpha val="84313"/>
              </a:srgbClr>
            </a:outerShdw>
          </a:effectLst>
        </p:spPr>
        <p:txBody>
          <a:bodyPr spcFirstLastPara="1" wrap="square" lIns="104300" tIns="52150" rIns="104300" bIns="52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endParaRPr sz="2100" b="0" i="0" u="none" strike="noStrike" cap="none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pSp>
        <p:nvGrpSpPr>
          <p:cNvPr id="8" name="Google Shape;8;p1"/>
          <p:cNvGrpSpPr/>
          <p:nvPr/>
        </p:nvGrpSpPr>
        <p:grpSpPr>
          <a:xfrm>
            <a:off x="-20638" y="1760538"/>
            <a:ext cx="1284288" cy="1525587"/>
            <a:chOff x="-12" y="948"/>
            <a:chExt cx="734" cy="822"/>
          </a:xfrm>
        </p:grpSpPr>
        <p:pic>
          <p:nvPicPr>
            <p:cNvPr id="9" name="Google Shape;9;p1"/>
            <p:cNvPicPr preferRelativeResize="0"/>
            <p:nvPr/>
          </p:nvPicPr>
          <p:blipFill rotWithShape="1">
            <a:blip r:embed="rId14">
              <a:alphaModFix/>
            </a:blip>
            <a:srcRect/>
            <a:stretch/>
          </p:blipFill>
          <p:spPr>
            <a:xfrm>
              <a:off x="-12" y="948"/>
              <a:ext cx="734" cy="82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Google Shape;10;p1"/>
            <p:cNvSpPr txBox="1"/>
            <p:nvPr/>
          </p:nvSpPr>
          <p:spPr>
            <a:xfrm rot="2315674">
              <a:off x="164" y="1022"/>
              <a:ext cx="376" cy="65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4300" tIns="52150" rIns="104300" bIns="5215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00"/>
                <a:buFont typeface="Arial"/>
                <a:buNone/>
              </a:pPr>
              <a:endParaRPr sz="2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sp>
        <p:nvSpPr>
          <p:cNvPr id="11" name="Google Shape;11;p1"/>
          <p:cNvSpPr/>
          <p:nvPr/>
        </p:nvSpPr>
        <p:spPr>
          <a:xfrm>
            <a:off x="838200" y="0"/>
            <a:ext cx="6723063" cy="10693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04300" tIns="52150" rIns="104300" bIns="52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endParaRPr sz="2100" b="0" i="0" u="none" strike="noStrike" cap="none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" name="Google Shape;12;p1"/>
          <p:cNvSpPr txBox="1">
            <a:spLocks noGrp="1"/>
          </p:cNvSpPr>
          <p:nvPr>
            <p:ph type="title"/>
          </p:nvPr>
        </p:nvSpPr>
        <p:spPr>
          <a:xfrm>
            <a:off x="1187450" y="428625"/>
            <a:ext cx="6200775" cy="1782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900" b="0" i="0" u="none" strike="noStrike" cap="none">
                <a:solidFill>
                  <a:srgbClr val="572314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900" b="0" i="0" u="none" strike="noStrike" cap="none">
                <a:solidFill>
                  <a:srgbClr val="572314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900" b="0" i="0" u="none" strike="noStrike" cap="none">
                <a:solidFill>
                  <a:srgbClr val="572314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900" b="0" i="0" u="none" strike="noStrike" cap="none">
                <a:solidFill>
                  <a:srgbClr val="572314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900" b="0" i="0" u="none" strike="noStrike" cap="none">
                <a:solidFill>
                  <a:srgbClr val="572314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300" b="0" i="0" u="none" strike="noStrike" cap="none">
                <a:solidFill>
                  <a:srgbClr val="572314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300" b="0" i="0" u="none" strike="noStrike" cap="none">
                <a:solidFill>
                  <a:srgbClr val="572314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300" b="0" i="0" u="none" strike="noStrike" cap="none">
                <a:solidFill>
                  <a:srgbClr val="572314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300" b="0" i="0" u="none" strike="noStrike" cap="none">
                <a:solidFill>
                  <a:srgbClr val="572314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body" idx="1"/>
          </p:nvPr>
        </p:nvSpPr>
        <p:spPr>
          <a:xfrm>
            <a:off x="1187450" y="2257425"/>
            <a:ext cx="6200775" cy="7485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>
            <a:lvl1pPr marL="457200" marR="0" lvl="0" indent="-416560" algn="l" rtl="0">
              <a:lnSpc>
                <a:spcPct val="100000"/>
              </a:lnSpc>
              <a:spcBef>
                <a:spcPts val="688"/>
              </a:spcBef>
              <a:spcAft>
                <a:spcPts val="0"/>
              </a:spcAft>
              <a:buClr>
                <a:schemeClr val="accent1"/>
              </a:buClr>
              <a:buSzPts val="2960"/>
              <a:buFont typeface="Noto Sans Symbols"/>
              <a:buChar char="⚫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431800" algn="l" rtl="0">
              <a:lnSpc>
                <a:spcPct val="100000"/>
              </a:lnSpc>
              <a:spcBef>
                <a:spcPts val="625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Verdana"/>
              <a:buChar char="◦"/>
              <a:defRPr sz="3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40005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accent2"/>
              </a:buClr>
              <a:buSzPts val="2700"/>
              <a:buFont typeface="Noto Sans Symbols"/>
              <a:buChar char="●"/>
              <a:defRPr sz="2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374650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rgbClr val="C32D2E"/>
              </a:buClr>
              <a:buSzPts val="2300"/>
              <a:buFont typeface="Noto Sans Symbols"/>
              <a:buChar char="●"/>
              <a:defRPr sz="2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374650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rgbClr val="84AA33"/>
              </a:buClr>
              <a:buSzPts val="2300"/>
              <a:buFont typeface="Noto Sans Symbols"/>
              <a:buChar char="●"/>
              <a:defRPr sz="2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5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dt" idx="10"/>
          </p:nvPr>
        </p:nvSpPr>
        <p:spPr>
          <a:xfrm>
            <a:off x="2962275" y="9831388"/>
            <a:ext cx="1763713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ftr" idx="11"/>
          </p:nvPr>
        </p:nvSpPr>
        <p:spPr>
          <a:xfrm>
            <a:off x="4725988" y="9831388"/>
            <a:ext cx="239395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1"/>
          <p:cNvSpPr txBox="1">
            <a:spLocks noGrp="1"/>
          </p:cNvSpPr>
          <p:nvPr>
            <p:ph type="sldNum" idx="12"/>
          </p:nvPr>
        </p:nvSpPr>
        <p:spPr>
          <a:xfrm>
            <a:off x="7121525" y="9831388"/>
            <a:ext cx="377825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b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B5A788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17" name="Google Shape;17;p1"/>
          <p:cNvSpPr/>
          <p:nvPr/>
        </p:nvSpPr>
        <p:spPr>
          <a:xfrm>
            <a:off x="839788" y="0"/>
            <a:ext cx="60325" cy="106934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dist="38000" dir="10800000" algn="tl" rotWithShape="0">
              <a:srgbClr val="706B5F">
                <a:alpha val="24313"/>
              </a:srgbClr>
            </a:outerShdw>
          </a:effectLst>
        </p:spPr>
        <p:txBody>
          <a:bodyPr spcFirstLastPara="1" wrap="square" lIns="104300" tIns="52150" rIns="104300" bIns="521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endParaRPr sz="2100" b="0" i="0" u="none" strike="noStrike" cap="none">
              <a:solidFill>
                <a:srgbClr val="FFFFFF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hyperlink" Target="https://forms.gle/qv8zUJYvHbJjCNKG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3"/>
          <p:cNvSpPr txBox="1">
            <a:spLocks noGrp="1"/>
          </p:cNvSpPr>
          <p:nvPr>
            <p:ph type="body" idx="1"/>
          </p:nvPr>
        </p:nvSpPr>
        <p:spPr>
          <a:xfrm>
            <a:off x="909050" y="1301675"/>
            <a:ext cx="6462300" cy="3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4300" tIns="52150" rIns="104300" bIns="5215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688"/>
              </a:spcBef>
              <a:spcAft>
                <a:spcPts val="0"/>
              </a:spcAft>
              <a:buSzPts val="1440"/>
              <a:buNone/>
            </a:pPr>
            <a:endParaRPr sz="100" dirty="0"/>
          </a:p>
          <a:p>
            <a:pPr marL="0" lvl="0" indent="0" algn="l" rtl="0">
              <a:lnSpc>
                <a:spcPct val="100000"/>
              </a:lnSpc>
              <a:spcBef>
                <a:spcPts val="688"/>
              </a:spcBef>
              <a:spcAft>
                <a:spcPts val="0"/>
              </a:spcAft>
              <a:buSzPts val="1440"/>
              <a:buNone/>
            </a:pPr>
            <a:endParaRPr sz="300" dirty="0"/>
          </a:p>
          <a:p>
            <a:pPr marL="0" lvl="0" indent="0" rtl="0">
              <a:lnSpc>
                <a:spcPct val="100000"/>
              </a:lnSpc>
              <a:spcBef>
                <a:spcPts val="688"/>
              </a:spcBef>
              <a:spcAft>
                <a:spcPts val="0"/>
              </a:spcAft>
              <a:buSzPts val="1440"/>
              <a:buNone/>
            </a:pPr>
            <a:endParaRPr lang="it-IT" sz="1300" b="1" dirty="0"/>
          </a:p>
          <a:p>
            <a:pPr marL="0" indent="0">
              <a:buNone/>
            </a:pPr>
            <a:r>
              <a:rPr lang="it-IT" sz="1200" b="1" dirty="0">
                <a:solidFill>
                  <a:srgbClr val="FF0000"/>
                </a:solidFill>
              </a:rPr>
              <a:t>Dott.ssa Assunta Palermo</a:t>
            </a:r>
            <a:r>
              <a:rPr lang="it-IT" sz="1200" b="1" dirty="0"/>
              <a:t>, </a:t>
            </a:r>
            <a:r>
              <a:rPr lang="it-IT" sz="1100" b="1" dirty="0"/>
              <a:t>Direttore Generale Miur, </a:t>
            </a:r>
            <a:r>
              <a:rPr lang="it-IT" sz="1100" b="1" i="0" dirty="0">
                <a:solidFill>
                  <a:srgbClr val="4D5156"/>
                </a:solidFill>
                <a:effectLst/>
                <a:latin typeface="Gill Sans" panose="020B0604020202020204" charset="0"/>
              </a:rPr>
              <a:t>Direzione generale per gli ordinamenti scolastici e la valutazione del sistema nazionale di istruzione</a:t>
            </a:r>
          </a:p>
          <a:p>
            <a:pPr marL="0" indent="0">
              <a:buNone/>
            </a:pPr>
            <a:r>
              <a:rPr lang="it-IT" sz="1200" dirty="0"/>
              <a:t>Saluti istituzionali e breve introduzione sulla nuova Istruzione professionale</a:t>
            </a:r>
          </a:p>
          <a:p>
            <a:pPr marL="0" lvl="0" indent="0" algn="ctr">
              <a:buNone/>
            </a:pPr>
            <a:endParaRPr lang="it-IT" sz="800" b="1" dirty="0"/>
          </a:p>
          <a:p>
            <a:pPr marL="0" indent="0">
              <a:buNone/>
            </a:pPr>
            <a:r>
              <a:rPr lang="it-IT" sz="1200" b="1" dirty="0">
                <a:solidFill>
                  <a:srgbClr val="FF0000"/>
                </a:solidFill>
              </a:rPr>
              <a:t>Prof. Mauro </a:t>
            </a:r>
            <a:r>
              <a:rPr lang="it-IT" sz="1200" b="1" dirty="0" err="1">
                <a:solidFill>
                  <a:srgbClr val="FF0000"/>
                </a:solidFill>
              </a:rPr>
              <a:t>Borsarini</a:t>
            </a:r>
            <a:r>
              <a:rPr lang="it-IT" sz="1200" b="1" dirty="0"/>
              <a:t>, </a:t>
            </a:r>
            <a:r>
              <a:rPr lang="it-IT" sz="1100" b="1" dirty="0"/>
              <a:t>Dirigente scolastico, Presidente </a:t>
            </a:r>
            <a:r>
              <a:rPr lang="it-IT" sz="1100" b="1" dirty="0" err="1"/>
              <a:t>AlmaDiploma</a:t>
            </a:r>
            <a:endParaRPr lang="it-IT" sz="1100" b="1" dirty="0"/>
          </a:p>
          <a:p>
            <a:pPr marL="0" indent="0">
              <a:buNone/>
            </a:pPr>
            <a:r>
              <a:rPr lang="it-IT" sz="1200" dirty="0"/>
              <a:t>L’importanza dei dati statistici come punto di partenza e strumento di analisi </a:t>
            </a:r>
          </a:p>
          <a:p>
            <a:pPr marL="0" indent="0">
              <a:buNone/>
            </a:pPr>
            <a:endParaRPr lang="it-IT" sz="1000" dirty="0"/>
          </a:p>
          <a:p>
            <a:pPr marL="0" lvl="0" indent="0">
              <a:buNone/>
            </a:pPr>
            <a:r>
              <a:rPr lang="it-IT" sz="1200" b="1" dirty="0">
                <a:solidFill>
                  <a:srgbClr val="FF0000"/>
                </a:solidFill>
              </a:rPr>
              <a:t>Dott. Riccardo Lucio Agostini</a:t>
            </a:r>
            <a:r>
              <a:rPr lang="it-IT" sz="800" dirty="0"/>
              <a:t>, </a:t>
            </a:r>
            <a:r>
              <a:rPr lang="it-IT" sz="1100" b="1" dirty="0"/>
              <a:t>Amministratore delegato gruppo Spaggiari, Parma</a:t>
            </a:r>
          </a:p>
          <a:p>
            <a:pPr marL="0" indent="0">
              <a:buNone/>
            </a:pPr>
            <a:r>
              <a:rPr lang="it-IT" sz="1200" dirty="0"/>
              <a:t>Un ‘ponte’ tra neodiplomati e mondo del lavoro tra il nord e il centro-sud dell’Italia per compensare il mismatch</a:t>
            </a:r>
          </a:p>
          <a:p>
            <a:pPr marL="0" lvl="0" indent="0" algn="l" rtl="0">
              <a:lnSpc>
                <a:spcPct val="100000"/>
              </a:lnSpc>
              <a:spcBef>
                <a:spcPts val="688"/>
              </a:spcBef>
              <a:spcAft>
                <a:spcPts val="0"/>
              </a:spcAft>
              <a:buSzPts val="1440"/>
              <a:buNone/>
            </a:pPr>
            <a:endParaRPr lang="it-IT" sz="800" dirty="0"/>
          </a:p>
          <a:p>
            <a:pPr marL="0" lvl="0" indent="0" algn="l" rtl="0">
              <a:lnSpc>
                <a:spcPct val="100000"/>
              </a:lnSpc>
              <a:spcBef>
                <a:spcPts val="688"/>
              </a:spcBef>
              <a:spcAft>
                <a:spcPts val="0"/>
              </a:spcAft>
              <a:buSzPts val="1440"/>
              <a:buNone/>
            </a:pPr>
            <a:r>
              <a:rPr lang="it-IT" sz="1200" b="1" dirty="0">
                <a:solidFill>
                  <a:srgbClr val="FF0000"/>
                </a:solidFill>
              </a:rPr>
              <a:t>Dott. Giovanni Brugnoli</a:t>
            </a:r>
            <a:r>
              <a:rPr lang="it-IT" sz="1100" b="1" dirty="0">
                <a:solidFill>
                  <a:srgbClr val="FF0000"/>
                </a:solidFill>
              </a:rPr>
              <a:t>, </a:t>
            </a:r>
            <a:r>
              <a:rPr lang="it-IT" sz="1100" b="1" dirty="0">
                <a:solidFill>
                  <a:schemeClr val="bg2"/>
                </a:solidFill>
              </a:rPr>
              <a:t>Imprenditore, Vicepresidente per il Capitale umano, Confindustria</a:t>
            </a:r>
          </a:p>
          <a:p>
            <a:pPr marL="0" lvl="0" indent="0" algn="l" rtl="0">
              <a:lnSpc>
                <a:spcPct val="100000"/>
              </a:lnSpc>
              <a:spcBef>
                <a:spcPts val="688"/>
              </a:spcBef>
              <a:spcAft>
                <a:spcPts val="0"/>
              </a:spcAft>
              <a:buSzPts val="1440"/>
              <a:buNone/>
            </a:pPr>
            <a:r>
              <a:rPr lang="it-IT" sz="1200" dirty="0"/>
              <a:t>Il valore del capitale umano per le industrie e il Paese e la funzione strategica dell’Istruzione tecnica e professionale. </a:t>
            </a:r>
          </a:p>
          <a:p>
            <a:pPr marL="0" lvl="0" indent="0" algn="l" rtl="0">
              <a:lnSpc>
                <a:spcPct val="100000"/>
              </a:lnSpc>
              <a:spcBef>
                <a:spcPts val="688"/>
              </a:spcBef>
              <a:spcAft>
                <a:spcPts val="0"/>
              </a:spcAft>
              <a:buSzPts val="1440"/>
              <a:buNone/>
            </a:pPr>
            <a:endParaRPr lang="it-IT" sz="800" dirty="0"/>
          </a:p>
          <a:p>
            <a:pPr marL="0" indent="0">
              <a:buNone/>
            </a:pPr>
            <a:r>
              <a:rPr lang="it-IT" sz="1200" b="1" dirty="0">
                <a:solidFill>
                  <a:srgbClr val="FF0000"/>
                </a:solidFill>
              </a:rPr>
              <a:t>Dott. Antimo Ponticiello</a:t>
            </a:r>
            <a:r>
              <a:rPr lang="it-IT" sz="1200" b="1" dirty="0"/>
              <a:t>, </a:t>
            </a:r>
            <a:r>
              <a:rPr lang="it-IT" sz="1100" b="1" dirty="0"/>
              <a:t>Direttore Generale Miur, Direzione generale per lo studente, l’integrazione e la partecipazione</a:t>
            </a:r>
          </a:p>
          <a:p>
            <a:pPr marL="0" indent="0">
              <a:buNone/>
            </a:pPr>
            <a:r>
              <a:rPr lang="it-IT" sz="1200" dirty="0"/>
              <a:t>Le azioni del Miur sull’Orientamento scolastico e prospettive future</a:t>
            </a:r>
          </a:p>
          <a:p>
            <a:pPr marL="0" lvl="0" indent="0" algn="l" rtl="0">
              <a:lnSpc>
                <a:spcPct val="100000"/>
              </a:lnSpc>
              <a:spcBef>
                <a:spcPts val="688"/>
              </a:spcBef>
              <a:spcAft>
                <a:spcPts val="0"/>
              </a:spcAft>
              <a:buSzPts val="1440"/>
              <a:buNone/>
            </a:pPr>
            <a:endParaRPr lang="it-IT" sz="1000" dirty="0"/>
          </a:p>
          <a:p>
            <a:pPr marL="0" lvl="0" indent="0">
              <a:buNone/>
            </a:pPr>
            <a:r>
              <a:rPr lang="it-IT" sz="1200" b="1" dirty="0">
                <a:solidFill>
                  <a:srgbClr val="FF0000"/>
                </a:solidFill>
              </a:rPr>
              <a:t>On. Gabriele Toccafondi</a:t>
            </a:r>
            <a:r>
              <a:rPr lang="it-IT" sz="1200" b="1" dirty="0"/>
              <a:t>, </a:t>
            </a:r>
            <a:r>
              <a:rPr lang="it-IT" sz="1100" b="1" dirty="0" err="1"/>
              <a:t>Segr</a:t>
            </a:r>
            <a:r>
              <a:rPr lang="it-IT" sz="1100" b="1" dirty="0"/>
              <a:t>. Componente Settima commissione cultura Camera</a:t>
            </a:r>
            <a:endParaRPr lang="it-IT" sz="1100" dirty="0"/>
          </a:p>
          <a:p>
            <a:pPr marL="0" lvl="0" indent="0">
              <a:buNone/>
            </a:pPr>
            <a:r>
              <a:rPr lang="it-IT" sz="1200" dirty="0"/>
              <a:t>Dalla Legge 107/15 al </a:t>
            </a:r>
            <a:r>
              <a:rPr lang="it-IT" sz="1200" dirty="0" err="1"/>
              <a:t>D.Lgs</a:t>
            </a:r>
            <a:r>
              <a:rPr lang="it-IT" sz="1200" dirty="0"/>
              <a:t> 61/2015, ulteriori strategie per il rilancio dei professionali</a:t>
            </a:r>
          </a:p>
          <a:p>
            <a:pPr marL="0" lvl="0" indent="0">
              <a:buNone/>
            </a:pPr>
            <a:endParaRPr lang="it-IT" sz="1100" dirty="0"/>
          </a:p>
          <a:p>
            <a:pPr marL="0" lvl="0" indent="0" algn="l" rtl="0">
              <a:lnSpc>
                <a:spcPct val="100000"/>
              </a:lnSpc>
              <a:spcBef>
                <a:spcPts val="688"/>
              </a:spcBef>
              <a:spcAft>
                <a:spcPts val="0"/>
              </a:spcAft>
              <a:buSzPts val="1440"/>
              <a:buNone/>
            </a:pPr>
            <a:r>
              <a:rPr lang="it-IT" sz="1200" b="1" dirty="0">
                <a:solidFill>
                  <a:srgbClr val="FF0000"/>
                </a:solidFill>
              </a:rPr>
              <a:t>Sen. Riccardo Nencini</a:t>
            </a:r>
            <a:r>
              <a:rPr lang="it-IT" sz="1200" b="1" dirty="0"/>
              <a:t>, </a:t>
            </a:r>
            <a:r>
              <a:rPr lang="it-IT" sz="1100" b="1" dirty="0"/>
              <a:t>Presidente Settima commissione cultura Senato</a:t>
            </a:r>
          </a:p>
          <a:p>
            <a:pPr marL="0" lvl="0" indent="0" algn="l" rtl="0">
              <a:lnSpc>
                <a:spcPct val="100000"/>
              </a:lnSpc>
              <a:spcBef>
                <a:spcPts val="688"/>
              </a:spcBef>
              <a:spcAft>
                <a:spcPts val="0"/>
              </a:spcAft>
              <a:buSzPts val="1440"/>
              <a:buNone/>
            </a:pPr>
            <a:r>
              <a:rPr lang="it-IT" sz="1200" dirty="0"/>
              <a:t>Quali possibilità normative per una Revisione dell’orientamento scolastico?</a:t>
            </a:r>
          </a:p>
          <a:p>
            <a:pPr marL="0" lvl="0" indent="0" algn="l" rtl="0">
              <a:lnSpc>
                <a:spcPct val="100000"/>
              </a:lnSpc>
              <a:spcBef>
                <a:spcPts val="688"/>
              </a:spcBef>
              <a:spcAft>
                <a:spcPts val="0"/>
              </a:spcAft>
              <a:buSzPts val="1440"/>
              <a:buNone/>
            </a:pPr>
            <a:endParaRPr sz="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endParaRPr sz="600" i="1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it-IT" sz="1200" dirty="0"/>
              <a:t>Conclusion</a:t>
            </a:r>
            <a:r>
              <a:rPr lang="it-IT" sz="1100" dirty="0"/>
              <a:t>i, d</a:t>
            </a:r>
            <a:r>
              <a:rPr lang="it-IT" sz="1200" dirty="0"/>
              <a:t>ibattito e interventi del pubblico</a:t>
            </a:r>
          </a:p>
          <a:p>
            <a:pPr marL="0" lvl="0" indent="0" algn="l" rtl="0">
              <a:lnSpc>
                <a:spcPct val="100000"/>
              </a:lnSpc>
              <a:spcBef>
                <a:spcPts val="688"/>
              </a:spcBef>
              <a:spcAft>
                <a:spcPts val="0"/>
              </a:spcAft>
              <a:buSzPts val="1440"/>
              <a:buNone/>
            </a:pPr>
            <a:endParaRPr lang="it-IT" sz="11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688"/>
              </a:spcBef>
              <a:spcAft>
                <a:spcPts val="0"/>
              </a:spcAft>
              <a:buSzPts val="1440"/>
              <a:buNone/>
            </a:pPr>
            <a:r>
              <a:rPr lang="it-IT" sz="1400" dirty="0">
                <a:solidFill>
                  <a:srgbClr val="000000"/>
                </a:solidFill>
                <a:latin typeface="Arial"/>
                <a:cs typeface="Arial"/>
              </a:rPr>
              <a:t>Per iscriverti clicca</a:t>
            </a:r>
            <a:r>
              <a:rPr lang="it-IT" sz="1400" dirty="0">
                <a:solidFill>
                  <a:srgbClr val="000000"/>
                </a:solidFill>
                <a:latin typeface="Arial"/>
                <a:cs typeface="Arial"/>
                <a:hlinkClick r:id="rId4"/>
              </a:rPr>
              <a:t> </a:t>
            </a:r>
            <a:r>
              <a:rPr lang="it-IT" sz="1400" dirty="0">
                <a:solidFill>
                  <a:srgbClr val="0070C0"/>
                </a:solidFill>
                <a:latin typeface="Arial"/>
                <a:cs typeface="Arial"/>
                <a:hlinkClick r:id="rId4"/>
              </a:rPr>
              <a:t>qui</a:t>
            </a:r>
            <a:r>
              <a:rPr lang="it-IT" sz="1100" b="1" u="sng" dirty="0">
                <a:solidFill>
                  <a:srgbClr val="1155CC"/>
                </a:solidFill>
                <a:latin typeface="Arial"/>
                <a:cs typeface="Arial"/>
                <a:hlinkClick r:id="rId4"/>
              </a:rPr>
              <a:t> </a:t>
            </a:r>
            <a:endParaRPr lang="it-IT" sz="900" dirty="0"/>
          </a:p>
          <a:p>
            <a:pPr marL="1371600" lvl="0" indent="-1371600" rtl="0">
              <a:lnSpc>
                <a:spcPct val="100000"/>
              </a:lnSpc>
              <a:spcBef>
                <a:spcPts val="688"/>
              </a:spcBef>
              <a:spcAft>
                <a:spcPts val="0"/>
              </a:spcAft>
              <a:buSzPts val="1440"/>
              <a:buNone/>
            </a:pPr>
            <a:endParaRPr lang="it-IT" sz="11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88"/>
              </a:spcBef>
              <a:spcAft>
                <a:spcPts val="0"/>
              </a:spcAft>
              <a:buClr>
                <a:srgbClr val="3891A7"/>
              </a:buClr>
              <a:buSzPts val="1440"/>
              <a:buFont typeface="Noto Sans Symbols"/>
              <a:buNone/>
              <a:tabLst/>
              <a:defRPr/>
            </a:pPr>
            <a:r>
              <a:rPr lang="it-IT" sz="1200" dirty="0"/>
              <a:t>Modera </a:t>
            </a:r>
            <a:r>
              <a:rPr kumimoji="0" lang="it-IT" sz="1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Gill Sans"/>
                <a:sym typeface="Gill Sans"/>
              </a:rPr>
              <a:t>Prof. Carmelo Profetto</a:t>
            </a:r>
            <a:r>
              <a:rPr kumimoji="0" lang="it-IT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sym typeface="Gill Sans"/>
              </a:rPr>
              <a:t>, </a:t>
            </a:r>
            <a:r>
              <a:rPr kumimoji="0" lang="it-IT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sym typeface="Gill Sans"/>
              </a:rPr>
              <a:t>Dirigente scolastico, </a:t>
            </a:r>
            <a:r>
              <a:rPr kumimoji="0" lang="it-IT" sz="1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sym typeface="Gill Sans"/>
              </a:rPr>
              <a:t>Pres</a:t>
            </a:r>
            <a:r>
              <a:rPr kumimoji="0" lang="it-IT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sym typeface="Gill Sans"/>
              </a:rPr>
              <a:t>. Rete Fibra 4.0 Industria e artigianato per il made in </a:t>
            </a:r>
            <a:r>
              <a:rPr kumimoji="0" lang="it-IT" sz="1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"/>
                <a:sym typeface="Gill Sans"/>
              </a:rPr>
              <a:t>Italy</a:t>
            </a:r>
            <a:endParaRPr kumimoji="0" lang="it-IT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"/>
              <a:sym typeface="Gill Sans"/>
            </a:endParaRPr>
          </a:p>
          <a:p>
            <a:pPr marL="0" lvl="0" indent="0" algn="l" rtl="0">
              <a:lnSpc>
                <a:spcPct val="100000"/>
              </a:lnSpc>
              <a:spcBef>
                <a:spcPts val="688"/>
              </a:spcBef>
              <a:spcAft>
                <a:spcPts val="0"/>
              </a:spcAft>
              <a:buSzPts val="1440"/>
              <a:buNone/>
            </a:pPr>
            <a:endParaRPr sz="1200" dirty="0"/>
          </a:p>
        </p:txBody>
      </p:sp>
      <p:sp>
        <p:nvSpPr>
          <p:cNvPr id="113" name="Google Shape;113;p13"/>
          <p:cNvSpPr txBox="1"/>
          <p:nvPr/>
        </p:nvSpPr>
        <p:spPr>
          <a:xfrm>
            <a:off x="857400" y="247650"/>
            <a:ext cx="6565600" cy="11268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it-IT" sz="2400" b="1" i="0" u="none" strike="noStrike" cap="none" dirty="0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L’Istruzione Professionale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t-IT" sz="1400" b="1" i="0" u="none" strike="noStrike" cap="none" dirty="0">
                <a:solidFill>
                  <a:srgbClr val="CC0000"/>
                </a:solidFill>
                <a:latin typeface="Arial"/>
                <a:ea typeface="Arial"/>
                <a:cs typeface="Arial"/>
                <a:sym typeface="Arial"/>
              </a:rPr>
              <a:t>Crocevia della scuola italiana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 dirty="0">
              <a:solidFill>
                <a:srgbClr val="CC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Venerdì </a:t>
            </a:r>
            <a:r>
              <a:rPr lang="it-IT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29 gennaio 2021 ore </a:t>
            </a:r>
            <a:r>
              <a:rPr lang="it-IT" sz="1600" b="1" dirty="0">
                <a:solidFill>
                  <a:schemeClr val="dk1"/>
                </a:solidFill>
              </a:rPr>
              <a:t>18</a:t>
            </a:r>
            <a:r>
              <a:rPr lang="it-IT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,30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it-IT" sz="11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Seminario in modalità di videoconferenza</a:t>
            </a:r>
            <a:endParaRPr sz="11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600" b="1" dirty="0"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600" b="1" dirty="0"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D92DABE-1BAF-4711-B3C9-99A1B85F9D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" t="-67" r="-38" b="-67"/>
          <a:stretch>
            <a:fillRect/>
          </a:stretch>
        </p:blipFill>
        <p:spPr bwMode="auto">
          <a:xfrm rot="2150640">
            <a:off x="6381170" y="429509"/>
            <a:ext cx="1025175" cy="581192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olstizio">
  <a:themeElements>
    <a:clrScheme name="Solstizio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247</Words>
  <Application>Microsoft Office PowerPoint</Application>
  <PresentationFormat>Personalizzato</PresentationFormat>
  <Paragraphs>35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Noto Sans Symbols</vt:lpstr>
      <vt:lpstr>Gill Sans</vt:lpstr>
      <vt:lpstr>Verdana</vt:lpstr>
      <vt:lpstr>Solstizio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Istituto Comprensivo Scuola Media Borgosesia</dc:title>
  <dc:creator>Dirigente</dc:creator>
  <cp:lastModifiedBy>Carmelo Profetto</cp:lastModifiedBy>
  <cp:revision>33</cp:revision>
  <dcterms:modified xsi:type="dcterms:W3CDTF">2021-01-12T15:07:26Z</dcterms:modified>
</cp:coreProperties>
</file>